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58" r:id="rId3"/>
    <p:sldId id="259" r:id="rId4"/>
    <p:sldId id="266" r:id="rId5"/>
    <p:sldId id="279" r:id="rId6"/>
    <p:sldId id="291" r:id="rId7"/>
    <p:sldId id="288" r:id="rId8"/>
    <p:sldId id="286" r:id="rId9"/>
    <p:sldId id="287" r:id="rId10"/>
    <p:sldId id="289" r:id="rId11"/>
    <p:sldId id="290" r:id="rId12"/>
    <p:sldId id="264" r:id="rId13"/>
    <p:sldId id="263" r:id="rId14"/>
    <p:sldId id="265" r:id="rId15"/>
    <p:sldId id="262" r:id="rId16"/>
    <p:sldId id="267" r:id="rId17"/>
    <p:sldId id="268" r:id="rId18"/>
    <p:sldId id="269" r:id="rId19"/>
    <p:sldId id="271" r:id="rId20"/>
    <p:sldId id="272" r:id="rId21"/>
    <p:sldId id="270" r:id="rId22"/>
    <p:sldId id="273" r:id="rId23"/>
    <p:sldId id="274" r:id="rId24"/>
    <p:sldId id="276" r:id="rId25"/>
    <p:sldId id="277" r:id="rId26"/>
    <p:sldId id="278" r:id="rId27"/>
    <p:sldId id="281" r:id="rId28"/>
    <p:sldId id="280" r:id="rId29"/>
    <p:sldId id="284" r:id="rId30"/>
    <p:sldId id="282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7.png"/><Relationship Id="rId7" Type="http://schemas.openxmlformats.org/officeDocument/2006/relationships/image" Target="../media/image7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17.png"/><Relationship Id="rId5" Type="http://schemas.openxmlformats.org/officeDocument/2006/relationships/image" Target="../media/image75.png"/><Relationship Id="rId10" Type="http://schemas.openxmlformats.org/officeDocument/2006/relationships/image" Target="../media/image19.png"/><Relationship Id="rId4" Type="http://schemas.openxmlformats.org/officeDocument/2006/relationships/image" Target="../media/image88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" y="36765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19" y="42079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570555" y="1122519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7151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327221" y="306781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5392316" y="3250217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30895" y="4168699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8408486" y="326680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-4882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36" y="36765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94273" y="367653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14" y="356176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7871196" y="3580765"/>
            <a:ext cx="2937210" cy="2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316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67</cp:revision>
  <dcterms:created xsi:type="dcterms:W3CDTF">2022-07-26T19:04:22Z</dcterms:created>
  <dcterms:modified xsi:type="dcterms:W3CDTF">2023-01-30T23:20:03Z</dcterms:modified>
</cp:coreProperties>
</file>